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sldIdLst>
    <p:sldId id="256" r:id="rId3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6E6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61" d="100"/>
          <a:sy n="61" d="100"/>
        </p:scale>
        <p:origin x="56" y="1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7" Type="http://schemas.openxmlformats.org/officeDocument/2006/relationships/tableStyles" Target="tableStyles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85000">
              <a:srgbClr val="00B0F0"/>
            </a:gs>
            <a:gs pos="100000">
              <a:schemeClr val="accent1">
                <a:lumMod val="60000"/>
                <a:lumOff val="40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923925" y="932180"/>
            <a:ext cx="9372600" cy="2387600"/>
          </a:xfrm>
        </p:spPr>
        <p:txBody>
          <a:bodyPr/>
          <a:lstStyle/>
          <a:p>
            <a:pPr fontAlgn="auto">
              <a:lnSpc>
                <a:spcPts val="8000"/>
              </a:lnSpc>
            </a:pPr>
            <a:r>
              <a:rPr lang="en-US" altLang="zh-CN" sz="54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方正小标宋简体" panose="02010601030101010101" charset="-122"/>
                <a:ea typeface="方正小标宋简体" panose="02010601030101010101" charset="-122"/>
              </a:rPr>
              <a:t>2020</a:t>
            </a:r>
            <a:r>
              <a:rPr lang="zh-CN" altLang="en-US" sz="54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方正小标宋简体" panose="02010601030101010101" charset="-122"/>
                <a:ea typeface="方正小标宋简体" panose="02010601030101010101" charset="-122"/>
              </a:rPr>
              <a:t>年省级人民政府履行教育职责情况满意度调查</a:t>
            </a:r>
            <a:endParaRPr lang="zh-CN" altLang="en-US" sz="5400" b="1" dirty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  <a:latin typeface="方正小标宋简体" panose="02010601030101010101" charset="-122"/>
              <a:ea typeface="方正小标宋简体" panose="02010601030101010101" charset="-122"/>
            </a:endParaRP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923925" y="3706495"/>
            <a:ext cx="8512175" cy="1398270"/>
          </a:xfrm>
        </p:spPr>
        <p:txBody>
          <a:bodyPr>
            <a:noAutofit/>
          </a:bodyPr>
          <a:lstStyle/>
          <a:p>
            <a:pPr algn="l" fontAlgn="auto">
              <a:lnSpc>
                <a:spcPts val="3800"/>
              </a:lnSpc>
            </a:pPr>
            <a:r>
              <a:rPr lang="zh-CN" altLang="en-US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楷体" panose="02010609060101010101" charset="-122"/>
                <a:ea typeface="楷体" panose="02010609060101010101" charset="-122"/>
              </a:rPr>
              <a:t>扫描中国教育督导微信公众号二维码，选择“关注公众号”，点击首页底部“互动平台”进入“政府履职情况调查”。</a:t>
            </a:r>
            <a:endParaRPr lang="zh-CN" altLang="en-US" dirty="0">
              <a:solidFill>
                <a:schemeClr val="accent4">
                  <a:lumMod val="60000"/>
                  <a:lumOff val="40000"/>
                </a:schemeClr>
              </a:solidFill>
              <a:latin typeface="Times New Roman" panose="02020603050405020304" charset="0"/>
              <a:ea typeface="楷体_GB2312" panose="02010609030101010101" charset="-122"/>
            </a:endParaRPr>
          </a:p>
          <a:p>
            <a:pPr algn="ctr" fontAlgn="auto">
              <a:lnSpc>
                <a:spcPts val="3800"/>
              </a:lnSpc>
            </a:pPr>
            <a:endParaRPr lang="en-US" altLang="zh-CN" b="1" dirty="0">
              <a:solidFill>
                <a:schemeClr val="accent4">
                  <a:lumMod val="60000"/>
                  <a:lumOff val="40000"/>
                </a:schemeClr>
              </a:solidFill>
              <a:latin typeface="Times New Roman" panose="02020603050405020304" charset="0"/>
              <a:ea typeface="楷体_GB2312" panose="02010609030101010101" charset="-122"/>
            </a:endParaRPr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8968105" y="3763645"/>
            <a:ext cx="2466975" cy="2350770"/>
          </a:xfrm>
          <a:prstGeom prst="rect">
            <a:avLst/>
          </a:prstGeom>
        </p:spPr>
      </p:pic>
      <p:cxnSp>
        <p:nvCxnSpPr>
          <p:cNvPr id="6" name="直接连接符 5"/>
          <p:cNvCxnSpPr/>
          <p:nvPr/>
        </p:nvCxnSpPr>
        <p:spPr>
          <a:xfrm>
            <a:off x="8591550" y="638175"/>
            <a:ext cx="3629025" cy="0"/>
          </a:xfrm>
          <a:prstGeom prst="line">
            <a:avLst/>
          </a:prstGeom>
          <a:ln w="28575" cmpd="sng">
            <a:solidFill>
              <a:schemeClr val="bg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直接连接符 6"/>
          <p:cNvCxnSpPr/>
          <p:nvPr/>
        </p:nvCxnSpPr>
        <p:spPr>
          <a:xfrm>
            <a:off x="11591925" y="-4445"/>
            <a:ext cx="0" cy="3207385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接连接符 7"/>
          <p:cNvCxnSpPr/>
          <p:nvPr/>
        </p:nvCxnSpPr>
        <p:spPr>
          <a:xfrm>
            <a:off x="600075" y="3917315"/>
            <a:ext cx="0" cy="2958465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接连接符 8"/>
          <p:cNvCxnSpPr/>
          <p:nvPr/>
        </p:nvCxnSpPr>
        <p:spPr>
          <a:xfrm>
            <a:off x="-9525" y="6259830"/>
            <a:ext cx="5057775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文本框 9"/>
          <p:cNvSpPr txBox="1"/>
          <p:nvPr/>
        </p:nvSpPr>
        <p:spPr>
          <a:xfrm>
            <a:off x="916305" y="4897755"/>
            <a:ext cx="4277995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8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Times New Roman" panose="02020603050405020304" charset="0"/>
                <a:ea typeface="楷体_GB2312" panose="02010609030101010101" charset="-122"/>
                <a:sym typeface="+mn-ea"/>
              </a:rPr>
              <a:t>时间：</a:t>
            </a:r>
            <a:r>
              <a:rPr lang="en-US" altLang="zh-CN" sz="28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Times New Roman" panose="02020603050405020304" charset="0"/>
                <a:ea typeface="楷体_GB2312" panose="02010609030101010101" charset="-122"/>
                <a:sym typeface="+mn-ea"/>
              </a:rPr>
              <a:t>2020.8.1—2020.9.20</a:t>
            </a:r>
            <a:endParaRPr lang="en-US" altLang="zh-CN" sz="2800" b="1" dirty="0">
              <a:solidFill>
                <a:schemeClr val="accent4">
                  <a:lumMod val="60000"/>
                  <a:lumOff val="40000"/>
                </a:schemeClr>
              </a:solidFill>
              <a:latin typeface="Times New Roman" panose="02020603050405020304" charset="0"/>
              <a:ea typeface="楷体_GB2312" panose="02010609030101010101" charset="-122"/>
              <a:sym typeface="+mn-ea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97</Words>
  <Application>WPS 演示</Application>
  <PresentationFormat>宽屏</PresentationFormat>
  <Paragraphs>7</Paragraphs>
  <Slides>1</Slides>
  <Notes>2</Notes>
  <HiddenSlides>0</HiddenSlides>
  <MMClips>0</MMClips>
  <ScaleCrop>false</ScaleCrop>
  <HeadingPairs>
    <vt:vector size="6" baseType="variant">
      <vt:variant>
        <vt:lpstr>已用的字体</vt:lpstr>
      </vt:variant>
      <vt:variant>
        <vt:i4>13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15" baseType="lpstr">
      <vt:lpstr>Arial</vt:lpstr>
      <vt:lpstr>宋体</vt:lpstr>
      <vt:lpstr>Wingdings</vt:lpstr>
      <vt:lpstr>方正小标宋简体</vt:lpstr>
      <vt:lpstr>楷体</vt:lpstr>
      <vt:lpstr>Times New Roman</vt:lpstr>
      <vt:lpstr>楷体_GB2312</vt:lpstr>
      <vt:lpstr>方正粗黑宋简体</vt:lpstr>
      <vt:lpstr>Arial Unicode MS</vt:lpstr>
      <vt:lpstr>新宋体</vt:lpstr>
      <vt:lpstr>微软雅黑</vt:lpstr>
      <vt:lpstr>Calibri Light</vt:lpstr>
      <vt:lpstr>Calibri</vt:lpstr>
      <vt:lpstr>Office 主题</vt:lpstr>
      <vt:lpstr>2020年省级人民政府履行教育职责情况满意度调查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2020年省级人民政府履行教育职责情况满意度调查</dc:title>
  <dc:creator/>
  <cp:lastModifiedBy>许彬</cp:lastModifiedBy>
  <cp:revision>6</cp:revision>
  <dcterms:created xsi:type="dcterms:W3CDTF">2020-07-30T01:42:00Z</dcterms:created>
  <dcterms:modified xsi:type="dcterms:W3CDTF">2020-07-30T03:09:58Z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2052-10.8.0.6423</vt:lpwstr>
  </property>
</Properties>
</file>