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00B0F0"/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3925" y="932180"/>
            <a:ext cx="9372600" cy="2387600"/>
          </a:xfrm>
        </p:spPr>
        <p:txBody>
          <a:bodyPr/>
          <a:lstStyle/>
          <a:p>
            <a:pPr fontAlgn="auto">
              <a:lnSpc>
                <a:spcPts val="8000"/>
              </a:lnSpc>
            </a:pPr>
            <a:r>
              <a:rPr lang="en-US" altLang="zh-C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</a:rPr>
              <a:t>2020</a:t>
            </a:r>
            <a:r>
              <a:rPr lang="zh-CN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</a:rPr>
              <a:t>年省级人民政府履行教育职责情况满意度调查</a:t>
            </a:r>
            <a:endParaRPr lang="zh-CN" alt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3925" y="3706495"/>
            <a:ext cx="8512175" cy="1398270"/>
          </a:xfrm>
        </p:spPr>
        <p:txBody>
          <a:bodyPr>
            <a:noAutofit/>
          </a:bodyPr>
          <a:lstStyle/>
          <a:p>
            <a:pPr algn="l" fontAlgn="auto">
              <a:lnSpc>
                <a:spcPts val="3800"/>
              </a:lnSpc>
            </a:pP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扫描中国教育督导微信公众号二维码，选择“关注公众号”，点击首页底部“互动平台”进入“政府履职情况调查”。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</a:endParaRPr>
          </a:p>
          <a:p>
            <a:pPr algn="ctr" fontAlgn="auto">
              <a:lnSpc>
                <a:spcPts val="3800"/>
              </a:lnSpc>
            </a:pPr>
            <a:endParaRPr lang="en-US" altLang="zh-CN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68105" y="3763645"/>
            <a:ext cx="2466975" cy="235077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8591550" y="638175"/>
            <a:ext cx="36290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1591925" y="-4445"/>
            <a:ext cx="0" cy="32073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00075" y="3917315"/>
            <a:ext cx="0" cy="29584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-9525" y="6259830"/>
            <a:ext cx="50577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16305" y="4897755"/>
            <a:ext cx="4277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时间：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2020.8.1—2020.9.20</a:t>
            </a:r>
            <a:endParaRPr lang="en-US" altLang="zh-CN" sz="2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WPS 演示</Application>
  <PresentationFormat>宽屏</PresentationFormat>
  <Paragraphs>7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方正小标宋简体</vt:lpstr>
      <vt:lpstr>楷体</vt:lpstr>
      <vt:lpstr>Times New Roman</vt:lpstr>
      <vt:lpstr>楷体_GB2312</vt:lpstr>
      <vt:lpstr>方正粗黑宋简体</vt:lpstr>
      <vt:lpstr>Arial Unicode MS</vt:lpstr>
      <vt:lpstr>新宋体</vt:lpstr>
      <vt:lpstr>微软雅黑</vt:lpstr>
      <vt:lpstr>Calibri Light</vt:lpstr>
      <vt:lpstr>Calibri</vt:lpstr>
      <vt:lpstr>Office 主题</vt:lpstr>
      <vt:lpstr>2020年省级人民政府履行教育职责情况满意度调查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2020年省级人民政府履行教育职责情况满意度调查</dc:title>
  <dc:creator/>
  <cp:lastModifiedBy>许彬</cp:lastModifiedBy>
  <cp:revision>6</cp:revision>
  <dcterms:created xsi:type="dcterms:W3CDTF">2020-07-30T01:42:00Z</dcterms:created>
  <dcterms:modified xsi:type="dcterms:W3CDTF">2020-07-30T03:09:58Z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2052-10.8.0.6423</vt:lpwstr>
  </property>
</Properties>
</file>